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E66AC"/>
    <a:srgbClr val="974329"/>
    <a:srgbClr val="2D2E81"/>
    <a:srgbClr val="456A84"/>
    <a:srgbClr val="E64010"/>
    <a:srgbClr val="941816"/>
    <a:srgbClr val="AE297C"/>
    <a:srgbClr val="BC4062"/>
    <a:srgbClr val="C46688"/>
    <a:srgbClr val="D619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86405" autoAdjust="0"/>
  </p:normalViewPr>
  <p:slideViewPr>
    <p:cSldViewPr snapToGrid="0">
      <p:cViewPr varScale="1">
        <p:scale>
          <a:sx n="71" d="100"/>
          <a:sy n="71" d="100"/>
        </p:scale>
        <p:origin x="235" y="4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3226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>
            <a:extLst>
              <a:ext uri="{FF2B5EF4-FFF2-40B4-BE49-F238E27FC236}">
                <a16:creationId xmlns:a16="http://schemas.microsoft.com/office/drawing/2014/main" id="{08D30B52-8EFF-E12D-B959-79611F40921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F5A9FC8B-EE93-85DE-B8B9-41C5CF8133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9A94A-69D0-430F-9AD4-036791569F16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C0F8DB6B-7DCE-EA1D-606B-2B0F63A858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CC5F5A6D-DC37-3FE1-3484-AA79AE65490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7EC83-27FD-4E4C-A617-4A62D48F3873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59149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4C3F1-7E3C-45C0-8F6E-8F4DCAD214F0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B77B7-B45E-410F-A07C-53CC97E7E679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05662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1B77B7-B45E-410F-A07C-53CC97E7E679}" type="slidenum">
              <a:rPr lang="it-IT" smtClean="0"/>
              <a:t>1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26847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D20320F-3D63-45EF-BA13-22458C0E6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C55EA82-BB9F-4C94-8C4A-70A133ECF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72BB521-DB4A-407C-B6B1-664000102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  <p:pic>
        <p:nvPicPr>
          <p:cNvPr id="7" name="Immagine 6" descr="Immagine che contiene testo, schermata, Carattere, Elementi grafici&#10;&#10;Descrizione generata automaticamente">
            <a:extLst>
              <a:ext uri="{FF2B5EF4-FFF2-40B4-BE49-F238E27FC236}">
                <a16:creationId xmlns:a16="http://schemas.microsoft.com/office/drawing/2014/main" id="{D683B81B-2E63-C0FE-E75E-9A8F3429D7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234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920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2B2981E-8FB9-44D3-B79F-C9B62854E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27A913C-BE32-44E4-9346-C6B456F3D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BC506292-E3BB-49D4-BB1A-D1838A403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D8BD8719-F8D6-4C7D-9A2F-1F35FB95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E13F0B7C-86A4-4035-8AB5-3AB6C0873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00854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2BD4A3D-8268-4468-90D9-23F9AAB3E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E0E15665-D6FD-4A40-A5D3-4C229D4B3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0E7E090A-6307-43EE-9A84-FF4202ED2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4AA19F98-F583-4770-BC67-C96BCCA12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57D411E1-6F7B-4F66-B9B6-9FE3ABD5B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33964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3C90AA6-AD0D-41E5-8CCB-1D0973210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B57F15A-C14E-47A7-A894-B26522575D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EFB7F224-7E6F-4B56-B5F0-1BB1880EE7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7257CC7B-767D-4FBC-B7F8-D4F846BD1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3D0F1154-0163-454F-ACB4-8FF504A7F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19EC61B4-2F7C-4EA7-84B1-5068AEB12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57262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28CE63C-597D-45C8-893D-0D8E4C63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A0E26269-9C7E-4DF6-878E-42E5838AB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4978152A-73B8-47EF-98E7-2A7D93BAEF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3E09BE06-725A-4A27-88DD-BF02D97EC5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1F340A9C-2134-40DE-86BF-3ACA1B4C2D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2CD7F071-9FF7-49A3-80F6-E58545ED1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9D058577-E2BF-4B71-B332-DC358AAF3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F970CFDD-E27D-4B02-AAF7-4C2800371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81690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08CF474-8923-4E7E-9119-2885BBEE5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9897274F-FBD9-4EC6-A8AD-350560872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D30AD962-86AF-4A0D-B110-5AE7A2DCA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48FE1BDE-7AB8-44E4-92BA-D0FC52554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6678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27453E4A-253F-489E-8B50-A04A7BE8D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BB550C78-9B86-4C6D-823D-9644A90F4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E68C851-82E4-469F-8640-A26442B3B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209622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B48988B-4CB3-440F-B151-240CE7EC3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BC8380BA-13F8-48E7-92F9-2E33F9EFF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DE96B915-1281-4935-BC9C-055BDD3335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36D216A8-3B48-4ED7-BB0F-ECA76ADF5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7D141FE7-630E-4282-8F34-26C7972E9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5494B8C5-0D9B-4F69-8FD3-E47BE28A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88930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60F198D-E999-4822-86D9-3434037E5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1169F7BC-4EB9-41B1-93D8-7E756BE454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14BE4064-8700-4D42-A8E2-7186C4D673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9E4F4CB4-A872-46F7-996B-51786F977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765B46F9-E7CE-47CD-BB2F-1AA90066A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369BE508-B0D2-4BCC-82E4-B05DC5F6A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2367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ED40A53-385C-4F2B-8BF2-39AE08A3E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1A41E7A3-D20F-481D-A710-F332FEFC2D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505F622B-0411-4D54-ACB1-1F897E42C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90A2758E-595E-4435-829A-86E71F50A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B34D43B1-D497-4788-82B4-4C6967353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85307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F2CF7E88-94DA-4C2C-8F0D-C3DDB8DFA4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098635C7-F58E-42B3-9D16-395E7A2A7D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F5D8C24-F7C4-44BE-8365-627A1CA32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A2F2408-5FBD-4720-B947-7A1E251D1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8151C55F-9549-4311-91C7-7598BAD34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61501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FE28C4E4-0021-47C3-BA9A-93E1E96F4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8AF5F3BF-3983-417F-A6D6-3295ED832B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07D6D89D-9E2D-48EE-95AD-C8C1A0110A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1480BB-CD94-49F9-8B91-8724E8072DC9}" type="datetimeFigureOut">
              <a:rPr lang="it-IT" smtClean="0"/>
              <a:t>09/07/2024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DA13E082-E9FB-46E9-896D-D6B1A4D724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BC0FF85C-2821-46B9-9EE8-9D751C8260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EC99C-355A-45C6-BCDE-E1990824E981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01694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ttangolo 4">
            <a:extLst>
              <a:ext uri="{FF2B5EF4-FFF2-40B4-BE49-F238E27FC236}">
                <a16:creationId xmlns:a16="http://schemas.microsoft.com/office/drawing/2014/main" id="{6E10A67D-B4FF-4E4F-851E-B0E87D684F84}"/>
              </a:ext>
            </a:extLst>
          </p:cNvPr>
          <p:cNvSpPr/>
          <p:nvPr/>
        </p:nvSpPr>
        <p:spPr>
          <a:xfrm>
            <a:off x="0" y="4725527"/>
            <a:ext cx="12192000" cy="2132473"/>
          </a:xfrm>
          <a:prstGeom prst="rect">
            <a:avLst/>
          </a:prstGeom>
          <a:solidFill>
            <a:srgbClr val="3E66AC"/>
          </a:solidFill>
          <a:ln w="76200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dirty="0">
              <a:solidFill>
                <a:srgbClr val="B0C8B8"/>
              </a:solidFill>
            </a:endParaRP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0C3BB51D-433E-41D0-98D3-C7C02827A176}"/>
              </a:ext>
            </a:extLst>
          </p:cNvPr>
          <p:cNvSpPr txBox="1"/>
          <p:nvPr/>
        </p:nvSpPr>
        <p:spPr>
          <a:xfrm>
            <a:off x="4711700" y="5029200"/>
            <a:ext cx="7112000" cy="1754326"/>
          </a:xfrm>
          <a:prstGeom prst="rect">
            <a:avLst/>
          </a:prstGeom>
          <a:solidFill>
            <a:srgbClr val="3E66AC"/>
          </a:solidFill>
        </p:spPr>
        <p:txBody>
          <a:bodyPr wrap="square" rtlCol="0">
            <a:spAutoFit/>
          </a:bodyPr>
          <a:lstStyle/>
          <a:p>
            <a:pPr algn="r"/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NOME COGNOME </a:t>
            </a:r>
          </a:p>
          <a:p>
            <a:pPr algn="r"/>
            <a:r>
              <a:rPr lang="it-IT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TITOLO RELAZIONE</a:t>
            </a:r>
          </a:p>
        </p:txBody>
      </p:sp>
    </p:spTree>
    <p:extLst>
      <p:ext uri="{BB962C8B-B14F-4D97-AF65-F5344CB8AC3E}">
        <p14:creationId xmlns:p14="http://schemas.microsoft.com/office/powerpoint/2010/main" val="258043542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</Words>
  <Application>Microsoft Office PowerPoint</Application>
  <PresentationFormat>Widescreen</PresentationFormat>
  <Paragraphs>3</Paragraphs>
  <Slides>1</Slides>
  <Notes>1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3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Tema di Office</vt:lpstr>
      <vt:lpstr>Presentazione standard di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alessandro crupi</dc:creator>
  <cp:lastModifiedBy>alessandro crupi</cp:lastModifiedBy>
  <cp:revision>51</cp:revision>
  <dcterms:created xsi:type="dcterms:W3CDTF">2021-11-11T10:58:20Z</dcterms:created>
  <dcterms:modified xsi:type="dcterms:W3CDTF">2024-07-09T12:35:14Z</dcterms:modified>
</cp:coreProperties>
</file>